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1FA78-0871-4932-8AF9-1AC508B4E356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t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584344-6F9A-41AF-87FD-0786EF675110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012835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/>
              <a:t>https://www.youtube.com/watch?v=LJbP3aOCI5U&amp;feature=youtu.be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84344-6F9A-41AF-87FD-0786EF675110}" type="slidenum">
              <a:rPr lang="lt-LT" smtClean="0"/>
              <a:t>5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606997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584344-6F9A-41AF-87FD-0786EF675110}" type="slidenum">
              <a:rPr lang="lt-LT" smtClean="0"/>
              <a:t>6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490149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790479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554995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581291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956437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732604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7680857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7191984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9878989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51575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998375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082792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925250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154110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35779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784296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996989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43482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661479E-1D6C-4D22-9B23-8D29D0F628F1}" type="datetimeFigureOut">
              <a:rPr lang="lt-LT" smtClean="0"/>
              <a:t>2017-12-21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0C09FA9-E22B-4578-B252-43831DE7BBF2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65403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7EC0E-C0AA-47CE-9F5A-F1AD4D99D2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lt-LT" dirty="0"/>
              <a:t>Projektinis darbas su „</a:t>
            </a:r>
            <a:r>
              <a:rPr lang="lt-LT" dirty="0" err="1"/>
              <a:t>mBot</a:t>
            </a:r>
            <a:r>
              <a:rPr lang="lt-LT" dirty="0"/>
              <a:t>“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34AD1B-5806-4EC7-B7DD-A64D48303E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lt-LT" dirty="0"/>
              <a:t>Mantas </a:t>
            </a:r>
            <a:r>
              <a:rPr lang="lt-LT" dirty="0" err="1"/>
              <a:t>Zambacevičius</a:t>
            </a:r>
            <a:r>
              <a:rPr lang="lt-LT" dirty="0"/>
              <a:t> IFF-4/1</a:t>
            </a:r>
          </a:p>
          <a:p>
            <a:r>
              <a:rPr lang="lt-LT" dirty="0"/>
              <a:t>Ernestas Venckus IFF-4/3</a:t>
            </a:r>
          </a:p>
        </p:txBody>
      </p:sp>
    </p:spTree>
    <p:extLst>
      <p:ext uri="{BB962C8B-B14F-4D97-AF65-F5344CB8AC3E}">
        <p14:creationId xmlns:p14="http://schemas.microsoft.com/office/powerpoint/2010/main" val="3041650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514F8-BA5B-4FFF-85C2-DA0F483AA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Užduotis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F16BD-FFF7-4B3D-95ED-C43FFA824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069146"/>
            <a:ext cx="10018713" cy="3779520"/>
          </a:xfrm>
        </p:spPr>
        <p:txBody>
          <a:bodyPr/>
          <a:lstStyle/>
          <a:p>
            <a:r>
              <a:rPr lang="lt-LT" dirty="0"/>
              <a:t>Suprogramuoti robotą, kuris gebėtų sekti liniją bei išvengti kelyje pasitaikiusių kliūčių</a:t>
            </a:r>
          </a:p>
        </p:txBody>
      </p:sp>
    </p:spTree>
    <p:extLst>
      <p:ext uri="{BB962C8B-B14F-4D97-AF65-F5344CB8AC3E}">
        <p14:creationId xmlns:p14="http://schemas.microsoft.com/office/powerpoint/2010/main" val="1516894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4226C-C3DC-40A4-B764-ABCFC6687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Užduoties analizė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16125-16FE-45FC-BF43-675FA16E9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 dirty="0"/>
              <a:t>Užduočiai realizuoti bus naudojami 2 roboto jutikliai – linijos sekimo bei ultragarso</a:t>
            </a:r>
          </a:p>
          <a:p>
            <a:endParaRPr lang="lt-LT" dirty="0"/>
          </a:p>
          <a:p>
            <a:pPr marL="0" indent="0">
              <a:buNone/>
            </a:pP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81406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6D3A6-7463-4408-AF0B-5D6B3F95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err="1"/>
              <a:t>Makeblock</a:t>
            </a:r>
            <a:r>
              <a:rPr lang="lt-LT" dirty="0"/>
              <a:t> </a:t>
            </a:r>
            <a:r>
              <a:rPr lang="lt-LT" dirty="0" err="1"/>
              <a:t>mBot</a:t>
            </a:r>
            <a:endParaRPr lang="lt-LT" dirty="0"/>
          </a:p>
        </p:txBody>
      </p:sp>
      <p:pic>
        <p:nvPicPr>
          <p:cNvPr id="1026" name="Picture 2" descr="Vaizdo rezultatas pagal užklausą „mbot“">
            <a:extLst>
              <a:ext uri="{FF2B5EF4-FFF2-40B4-BE49-F238E27FC236}">
                <a16:creationId xmlns:a16="http://schemas.microsoft.com/office/drawing/2014/main" id="{C9217650-0DBE-425B-AD81-9FC8C2C1011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30094" y="685800"/>
            <a:ext cx="510540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10E30-884D-4FC0-9FE7-5B4E036C3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1750778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A3C89F-05AE-4E9F-A5F7-7B468C13D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200" y="0"/>
            <a:ext cx="10018713" cy="677333"/>
          </a:xfrm>
        </p:spPr>
        <p:txBody>
          <a:bodyPr>
            <a:normAutofit fontScale="90000"/>
          </a:bodyPr>
          <a:lstStyle/>
          <a:p>
            <a:r>
              <a:rPr lang="lt-LT" dirty="0"/>
              <a:t>Demonstracija</a:t>
            </a:r>
          </a:p>
        </p:txBody>
      </p:sp>
      <p:pic>
        <p:nvPicPr>
          <p:cNvPr id="3" name="dar geresnis">
            <a:hlinkClick r:id="" action="ppaction://media"/>
            <a:extLst>
              <a:ext uri="{FF2B5EF4-FFF2-40B4-BE49-F238E27FC236}">
                <a16:creationId xmlns:a16="http://schemas.microsoft.com/office/drawing/2014/main" id="{6F944DE4-0770-4CA0-9FC7-231802FB229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40512" y="677333"/>
            <a:ext cx="5132087" cy="6080641"/>
          </a:xfrm>
        </p:spPr>
      </p:pic>
    </p:spTree>
    <p:extLst>
      <p:ext uri="{BB962C8B-B14F-4D97-AF65-F5344CB8AC3E}">
        <p14:creationId xmlns:p14="http://schemas.microsoft.com/office/powerpoint/2010/main" val="3133762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861818-DDB5-472A-96B7-84E314523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Šaltiniai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340CC-FAFE-451A-BC7F-82F36C189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20562972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389</TotalTime>
  <Words>64</Words>
  <Application>Microsoft Office PowerPoint</Application>
  <PresentationFormat>Widescreen</PresentationFormat>
  <Paragraphs>13</Paragraphs>
  <Slides>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Parallax</vt:lpstr>
      <vt:lpstr>Projektinis darbas su „mBot“</vt:lpstr>
      <vt:lpstr>Užduotis</vt:lpstr>
      <vt:lpstr>Užduoties analizė</vt:lpstr>
      <vt:lpstr>Makeblock mBot</vt:lpstr>
      <vt:lpstr>Demonstracija</vt:lpstr>
      <vt:lpstr>Šaltiniai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Projektinis darbas su „mBot“</dc:title>
  <dc:creator>Ernestas Venckus</dc:creator>
  <cp:lastModifiedBy>Ernestas Venckus</cp:lastModifiedBy>
  <cp:revision>9</cp:revision>
  <dcterms:created xsi:type="dcterms:W3CDTF">2017-12-17T17:41:32Z</dcterms:created>
  <dcterms:modified xsi:type="dcterms:W3CDTF">2017-12-21T20:35:31Z</dcterms:modified>
</cp:coreProperties>
</file>

<file path=docProps/thumbnail.jpeg>
</file>